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B9A2ED7-6208-4E8B-BBC8-05F7C96D4192}" type="datetimeFigureOut">
              <a:rPr lang="en-US" smtClean="0"/>
              <a:pPr/>
              <a:t>16-10-2009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B37BC9E-B15D-4D89-86E6-F5CF3EAE28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76400"/>
            <a:ext cx="8458200" cy="17526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School staff’s </a:t>
            </a:r>
            <a:r>
              <a:rPr lang="en-US" sz="40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futsal</a:t>
            </a:r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 league 2009</a:t>
            </a:r>
          </a:p>
          <a:p>
            <a:pPr algn="ctr"/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20</a:t>
            </a:r>
            <a:r>
              <a:rPr lang="en-US" sz="4000" b="1" baseline="300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th</a:t>
            </a:r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 </a:t>
            </a:r>
            <a:r>
              <a:rPr lang="en-US" sz="40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oct</a:t>
            </a:r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 to 3</a:t>
            </a:r>
            <a:r>
              <a:rPr lang="en-US" sz="4000" b="1" baseline="300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rd</a:t>
            </a:r>
            <a:r>
              <a:rPr lang="en-US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 </a:t>
            </a:r>
            <a:r>
              <a:rPr lang="en-US" sz="40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bertus Extra Bold" pitchFamily="34" charset="0"/>
              </a:rPr>
              <a:t>nov</a:t>
            </a:r>
            <a:endParaRPr lang="en-US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bertus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7086600" y="228600"/>
            <a:ext cx="1828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v-MV" sz="2400" b="1" i="0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GroupX Avas" pitchFamily="2" charset="0"/>
                <a:ea typeface="Calibri" pitchFamily="34" charset="0"/>
                <a:cs typeface="Mv GroupX Avas" pitchFamily="2" charset="0"/>
              </a:rPr>
              <a:t>މުބާރާތުގެ ތަޢާރަފް:</a:t>
            </a:r>
            <a:endParaRPr kumimoji="0" lang="dv-MV" sz="3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GroupX Avas" pitchFamily="2" charset="0"/>
              <a:cs typeface="Mv GroupX Avas" pitchFamily="2" charset="0"/>
            </a:endParaRPr>
          </a:p>
        </p:txBody>
      </p:sp>
      <p:sp>
        <p:nvSpPr>
          <p:cNvPr id="136194" name="Rectangle 2"/>
          <p:cNvSpPr>
            <a:spLocks noChangeArrowheads="1"/>
          </p:cNvSpPr>
          <p:nvPr/>
        </p:nvSpPr>
        <p:spPr bwMode="auto">
          <a:xfrm>
            <a:off x="304800" y="1357342"/>
            <a:ext cx="8686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މިމުބާރާތަކަކީ ކުޅުދުއްފުށީގައި ހުންނަ ސްކޫލުތަކުގެ މުވައްޒަފުންގެ</a:t>
            </a:r>
            <a:r>
              <a:rPr kumimoji="0" lang="en-US" sz="3600" b="1" i="0" u="none" strike="noStrike" normalizeH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 </a:t>
            </a: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މެދުގައި އެކުވެރިކަން ބަދަހިކުރުމަށާއި އެއްމާހަލަކުން ފެނިދެނިވެ ކުޅިވަރުގެ ރޫޙް އާލާކުރުމާއި މުވައްޒަފުންނަށް މުބާރާތެއްގައިވާދަކުރުމުގެ ފުރުޞަތު ހޯދައިދިނުމެވެ.މިމުބާރާތަށް ސްކޫލުތަކުގެ އިސްވެރިން ދެއްވާތަރުޙީބާއި އަމަލީގޮތުން ބައިވެރިވެލައްވާ </a:t>
            </a:r>
            <a:r>
              <a:rPr kumimoji="0" lang="dv-MV" sz="3600" b="1" i="0" u="none" strike="noStrike" normalizeH="0" baseline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ބައިވެރިވުން </a:t>
            </a:r>
            <a:r>
              <a:rPr kumimoji="0" lang="dv-MV" sz="3600" b="1" i="0" u="none" strike="noStrike" normalizeH="0" baseline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މިފުރުޞަތުގައި </a:t>
            </a: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ފާހަގަކޮށް އެފަރާތްތަކަށް ޝުކުރުދަންނަވަމެވެ.ވަކިން ޚާއްޞަކޮށް ޖަލާލުއްދީން ސްކޫލުގެ ޕްރިންސިޕަލް ސަޢީދު އަޙްމަދާއި އޭއީސީގެ ޕްރިންސިޕަލް އިބްރާހިމް މުޙައްމަދުގެ ނަން ފާހަގަކުރަމެވެ.</a:t>
            </a:r>
            <a:endParaRPr kumimoji="0" lang="dv-MV" sz="4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6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6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3" grpId="0"/>
      <p:bldP spid="1361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>
            <a:spLocks noChangeArrowheads="1"/>
          </p:cNvSpPr>
          <p:nvPr/>
        </p:nvSpPr>
        <p:spPr bwMode="auto">
          <a:xfrm>
            <a:off x="7239000" y="152400"/>
            <a:ext cx="16690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v-MV" sz="2000" b="1" i="0" u="sng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GroupX Avas" pitchFamily="2" charset="0"/>
                <a:ea typeface="Calibri" pitchFamily="34" charset="0"/>
                <a:cs typeface="Mv GroupX Avas" pitchFamily="2" charset="0"/>
              </a:rPr>
              <a:t>މުބާރާތުގެ މަޤްޞަދު:</a:t>
            </a:r>
            <a:endParaRPr kumimoji="0" lang="dv-MV" sz="28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v GroupX Avas" pitchFamily="2" charset="0"/>
              <a:cs typeface="Mv GroupX Avas" pitchFamily="2" charset="0"/>
            </a:endParaRPr>
          </a:p>
        </p:txBody>
      </p:sp>
      <p:sp>
        <p:nvSpPr>
          <p:cNvPr id="150530" name="Rectangle 2"/>
          <p:cNvSpPr>
            <a:spLocks noChangeArrowheads="1"/>
          </p:cNvSpPr>
          <p:nvPr/>
        </p:nvSpPr>
        <p:spPr bwMode="auto">
          <a:xfrm>
            <a:off x="2077698" y="926814"/>
            <a:ext cx="60757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ސްކޫލުތަކުގެ މުވައްޒަފުންގެ އެކުވެރިކަން ބަދަހިކުރުން</a:t>
            </a:r>
            <a:r>
              <a:rPr kumimoji="0" lang="dv-MV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Elaaf Normal" pitchFamily="2" charset="0"/>
                <a:ea typeface="Calibri" pitchFamily="34" charset="0"/>
                <a:cs typeface="Mv Elaaf Normal" pitchFamily="2" charset="0"/>
              </a:rPr>
              <a:t>.</a:t>
            </a:r>
            <a:endParaRPr kumimoji="0" lang="dv-MV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Elaaf Normal" pitchFamily="2" charset="0"/>
              <a:cs typeface="Mv Elaaf Normal" pitchFamily="2" charset="0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327219" y="1841214"/>
            <a:ext cx="782618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މުވައްޒަފުންނަށް މުބާރާތްތަކުގައި ވާދަކުރުމުގެ ފުރުޞަތު ހޯދައިދިނުން.</a:t>
            </a:r>
            <a:endParaRPr kumimoji="0" lang="dv-MV" sz="44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1185151" y="2732782"/>
            <a:ext cx="696824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މުވައްޒަފުންނަކީ ދުޅަހެޔޮ ޞިއްޙަތެއްގައި ދެމިތިބޭ </a:t>
            </a:r>
            <a:endParaRPr kumimoji="0" lang="en-US" sz="32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ea typeface="Calibri" pitchFamily="34" charset="0"/>
              <a:cs typeface="Mv Elaaf Normal" pitchFamily="2" charset="0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 </a:t>
            </a:r>
            <a:r>
              <a:rPr lang="en-US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 </a:t>
            </a: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ބަޔަކުކަމުގައި ވުމަށް މަގުފަހިކޮށްދިމުން.</a:t>
            </a:r>
            <a:endParaRPr kumimoji="0" lang="dv-MV" sz="44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29" grpId="0"/>
      <p:bldP spid="150530" grpId="0"/>
      <p:bldP spid="150531" grpId="0"/>
      <p:bldP spid="1505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Rectangle 1"/>
          <p:cNvSpPr>
            <a:spLocks noChangeArrowheads="1"/>
          </p:cNvSpPr>
          <p:nvPr/>
        </p:nvSpPr>
        <p:spPr bwMode="auto">
          <a:xfrm>
            <a:off x="7162800" y="381000"/>
            <a:ext cx="16385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v-MV" sz="3200" b="1" i="0" u="sng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v GroupX Avas" pitchFamily="2" charset="0"/>
                <a:ea typeface="Calibri" pitchFamily="34" charset="0"/>
                <a:cs typeface="Mv GroupX Avas" pitchFamily="2" charset="0"/>
              </a:rPr>
              <a:t>ކުޅޭ ޤަވައިދު:</a:t>
            </a:r>
            <a:endParaRPr kumimoji="0" lang="dv-MV" sz="40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v GroupX Avas" pitchFamily="2" charset="0"/>
              <a:cs typeface="Mv GroupX Avas" pitchFamily="2" charset="0"/>
            </a:endParaRPr>
          </a:p>
        </p:txBody>
      </p:sp>
      <p:sp>
        <p:nvSpPr>
          <p:cNvPr id="151554" name="Rectangle 2"/>
          <p:cNvSpPr>
            <a:spLocks noChangeArrowheads="1"/>
          </p:cNvSpPr>
          <p:nvPr/>
        </p:nvSpPr>
        <p:spPr bwMode="auto">
          <a:xfrm>
            <a:off x="457199" y="1493077"/>
            <a:ext cx="861060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1- މިމުބާރާތުގައި ޓީމަކުން ކުޅެން އަރާތިބޭނީ ގޯލްކީޕަރާއެކު ފަސް(5)        ކުޅުންތެރިންނެވެ.</a:t>
            </a:r>
            <a:endParaRPr kumimoji="0" lang="en-U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2- އަރިމައިން ބޭރުވާ ބޯޅަ ޖެހުމުގެ ބަދަލުގައި ލިބޭނީ ނުސީދާ ހިލޭޖެހުމެކެވެ.މިޖެހުން 4 ސިކުންތުގެ ތެރޭގައި ޖަހަންވާނެއެވެ.ނުޖަހައިފިނަމަ އިދިކޮޅުޓީމަށް ކުޅުންލިބޭނެއެވެ.</a:t>
            </a:r>
            <a:endParaRPr kumimoji="0" lang="en-U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3- ކުޅުމުގައި އޮފްސައިޑް ނުވާނެއެވެ.</a:t>
            </a:r>
            <a:endParaRPr kumimoji="0" lang="en-U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4- މެޗެއްގައި ކުޅެވޭނީ 20 މިނިޓްގެ 2 ހާފެވެ.ވަގުތުބަލާނީ ކުޅުމުން ބޭރުގައި     ބޯޅަ އޮންނަވަގުތުގައި ގަޑިހުއްޓައިގެންނެވެ.</a:t>
            </a:r>
            <a:endParaRPr kumimoji="0" lang="dv-MV" sz="4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3" grpId="0"/>
      <p:bldP spid="1515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1"/>
          <p:cNvSpPr>
            <a:spLocks noChangeArrowheads="1"/>
          </p:cNvSpPr>
          <p:nvPr/>
        </p:nvSpPr>
        <p:spPr bwMode="auto">
          <a:xfrm>
            <a:off x="457200" y="600066"/>
            <a:ext cx="86868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5- މިމުބާރާތުގައި ކުޅުންތެރިންނަށް (ފުޓްސެލް ޤަވައިދުގައިވާ ގޮތުގެމަތިން) އަރައި ފައިބާފައި އަދި ކުޅެން އެރޭނެއެވެ.މިކަން ކުރެވޭނީ ސަބްސްޓިޓީއުޓް ޒޯން އިންނެވެ.(ސަބްސްޓިޓިއުޓް ޒޯން ފާހަގަ އިންނާނީ ބެންޗާއި ދިމާލުން އަރިމަތީ ރޮނގުގައެވެ.</a:t>
            </a:r>
            <a:endParaRPr kumimoji="0" lang="en-U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6- ގޯލްކީޕަރު ބަދަލުކުރެވޭނީ ރެފްރީގެ ހުއްދައާއި އެކުގައެވެ.</a:t>
            </a:r>
            <a:endParaRPr kumimoji="0" lang="en-US" sz="2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6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7- ކުޅުންތެރިޔާ ބަދަލުކުރުމުގައި ކުޅެން އަރާ ކުޅުންތެރިޔާއަށް ކުޅެން އެރޭނީ ފައިބާ ކޫޅުންތެރިޔާ ދަނޑުން ފޭބުމަށްފަގައެވެ.</a:t>
            </a:r>
            <a:endParaRPr kumimoji="0" lang="dv-MV" sz="4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1"/>
          <p:cNvSpPr>
            <a:spLocks noChangeArrowheads="1"/>
          </p:cNvSpPr>
          <p:nvPr/>
        </p:nvSpPr>
        <p:spPr bwMode="auto">
          <a:xfrm>
            <a:off x="457200" y="-41724"/>
            <a:ext cx="8686800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8- ބަދަލުކުރުމުގައި އިސްވެދިޔަ ދެމާއްދާއަށް ތަބާނުވެއްޖެނަމަ ކުޅުން ހުއްޓުމަށްފަހު ފައިބާ ކުޅުންތެރިޔާ ފައިބާ އަދި އަރާކުޅުންތެރިޔާ ދަނޑުން ފޭބުމަށްފަހު ފުޓްސެލް ޤަވައިދާއެއްގޮތަށް ބަދަލުކުރަން އެނގޭނެއެވެ.އަދި ކުޅުން ހުއްޓާލި ހިސާބުން އިދިކޮޅު ޓީމަށް ނުސީދާ ހިލޭ ޖެހުމެއް ލިބޭނެއެވެ.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9- ސަބްސްޓިޓިއުޓް ޒޯން އިން ބޭރުން ކުޅުންތެރިޔަކު އަރައިފިނަމަ ނުވަތަ ފައިބައިފިނަމަ އެކުޅުންތެރިޔަކަށް ރީނދޫކާޑް ދެއްކޭނެއެވެ.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10- ކޮންމެ ޓީމަކަށްވެސް ކުޅުމުގެތެރެއިން،ކޮންމެ ހާފެއްގައި 1މިނިޓްގެ ޓައިމް އައުޓް އެއްނެގިދާނެއެވެ.ޓީމުގެ ކޮންމެ ކުޅުންތެރިއަކަށްވެސް ޓައިމް އައުޓް ނެގިދާނެއެވެ.ޓައިމް އައުޓް ނެގޭނީ އެޓީމެއްގެ ކުޅުންތެރިއެއްގެ އަތުގައި ބޯޅަ އޮންނަވަގުތުއެވެ.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11- ޓައިމް އައުޓްގައި ޓީމުގެ އެއްވެސް ބަދަލު ކުޅުންތެރިއަކަށް އަދި އޮފިޝަލަކަށްވެސް ދަނޑަކަށް ނޭރޭނެއެވެ.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12- ޓައިމް އައުޓްގެ ވަގުތުގައި އެއްވެސް ކުޅުންތެރިއަކު ބަދަލެއްވެސް ނުކުރެވޭނެއެވެ.</a:t>
            </a:r>
            <a:endParaRPr kumimoji="0" lang="dv-MV" sz="44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1"/>
          <p:cNvSpPr>
            <a:spLocks noChangeArrowheads="1"/>
          </p:cNvSpPr>
          <p:nvPr/>
        </p:nvSpPr>
        <p:spPr bwMode="auto">
          <a:xfrm>
            <a:off x="457200" y="709642"/>
            <a:ext cx="8686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13-ޓީމަކުން ހާފެއްގައި 5 ފައުލް ކޮށްފިނަމަ 6ވަނަ ފައުލް އިންފެށިގެން ކޮންމެ ފައުލް އަކަށް ދުރު ޕެނަލްޓީއެއް އިދިކޮޅުޓީމަށް ލިބޭނެއެވެ.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14-ކޮންމެ ހާފެއް ވަކިން ފައުލް ގުނޭނެއެވެ.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15އިތުރުވަގަތު(އެކްސްޓްރާ ޓައިމް ) ކުޅެންޖެހިއްޖެ ހާލަތެއްގައި ފައުލް ގުނާނީ ދެވަނަ ހާފުގެ ފައުލްއާއި އެކުގައެވެ.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16- ބެންޗްގައި ތިބެވޭނީ އެޓީމެއްގެ ކުޅުންތެރިންނާއި އޮފިޝަލުންނަށެވެ.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17- ކޮންމެ ކުޅުންތެރިއެއްވެސް ބޭނުންކުރަންވާނީ އެއް ޖާރޒީނަންބަރެކެވެ ޖާރޒީ ނަންބަރު ވާންނާނީ 0 އިން 99 އާދެމެދުގެ ނަންބަރަކަށެވެ.</a:t>
            </a:r>
            <a:endParaRPr kumimoji="0" lang="en-US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32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18- ޖާރޒީގައި ހިސާބު އަކުރުން ނަންބަރުޖަހާފައި ހުންނަންވާނެއެވެ.</a:t>
            </a:r>
            <a:endParaRPr kumimoji="0" lang="dv-MV" sz="44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4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4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Rectangle 1"/>
          <p:cNvSpPr>
            <a:spLocks noChangeArrowheads="1"/>
          </p:cNvSpPr>
          <p:nvPr/>
        </p:nvSpPr>
        <p:spPr bwMode="auto">
          <a:xfrm>
            <a:off x="381000" y="381000"/>
            <a:ext cx="8763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19- ގޯލްކީޕަރުގެ ޖާރޒީ ވާންނީ ކުޅުންތެރިންގެ ޖާރޒީއާއި ތަފާތުކުލައެއްގެ ޖާރޒީއަކަށެވެ.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20- މަތީގައިވާ ނުގުތާތައް ފިޔަވައި އެހެނިހެން ކަންތައްތައް ކުރިއައްދާނީ ފީފާގެ ފުޓްސަލް ޤަވައިދާއި އެއްގޮތްވާގޮތުގެމަތިންނެވެ.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21- ވައްޓާ ބޯޅަ: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މިއީ ކުޅުމުގެ ޤަވައިދުން ބޭރުން ކުޅުންހުއްޓުމަށް މެދުވެރިވެއްޖެނަމަ ، ކުޅުން އަލުން ފެށުމަށް ކުރެވޭ ކަމެކެވެ.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މިގޮތަށް ބޯޅަވެއްޓޭނީ ކުޅުން ހުއްޓުމުގެ ކުރިން ބޯޅަ، ގޯލް ރޮނގު ނުވަތަ ބޭރުވާ ރޮނގު ހުރަސްނުކުރާނަމައެވެ.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މިގޮތުން ކުޅުންފެށޭނީ ވައްޓާ ބޯޅަ ބިންމަތީ ފެނުޖެހުމުންނެވެ.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22- ކުޅުންތެރިއަކަށް ރީނދޫ ދެކާޑް ނުވަތަ ރަތްކާޑް ދައްކައިފިނަމަ އެކުޅުންތެރިއަކު ދަނޑުން ފޮނުވާލެވޭނެއެވެ.އަދި އެހެން ކުޅުންތެރިއަކަށް ދަނޑަށް އެރޭނީ 5މިނިޓް ފަހުންނެވެ.</a:t>
            </a:r>
            <a:endParaRPr kumimoji="0" lang="dv-MV" sz="4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5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5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1"/>
          <p:cNvSpPr>
            <a:spLocks noChangeArrowheads="1"/>
          </p:cNvSpPr>
          <p:nvPr/>
        </p:nvSpPr>
        <p:spPr bwMode="auto">
          <a:xfrm>
            <a:off x="457200" y="834241"/>
            <a:ext cx="86868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23- ކުޅުންތެރިއަކަށް ރަތްކާޑް ދައްކައިފިނަމަ ޖެހިގެން އަންނަމެޗްގައި އެކުޅުންތެރިއަކަށް ނުކުޅެވޭނެއެވެ.އަދި މައްސައިގެ ބޮޑުކުޑަމިނަށް ބައި މެޗްތަކަށް ސަސްޕެންޑް ކުރެވިދާނެއެވެ.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24- ކުޅުންތެރިއަކު ކީޕަރަށް ޖައްސާ ބޯޅަ ،އަނބުރާ އެކުޅުންތެރިކަށް ނުޖެއްސޭނެއެވެ.ނަމަވެސް އެހެން ކުޅުންތެރިކަށް ޖެއްސިދާނެއެވެ.(މިޤަވައިދު ކީޕަރަށްވެސް އަންނާނެއެވެ. އަނގުރާ ކީޕަރަށް ބޯޅަކުޅެވޭނީ އަނެއްހާފުގައި ބޯޅަ ފެނުޖެހުމަށްފަގައެވެ. ނުވަތަ އިދިކޮޅުޓީމުގެ ކުޅުންތެރިއެއް ބޯޅައާއިކުޅުމުންނެވެ.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25- ކުޅުމުގެތެރެއިން ކީޕަރަށް ޖައްސާބޯޅަ ކީބަރަށް ހިފެހެއްޓޭނީ 4 ސިކުންތުއެވެ.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26- މަތީގައިވާ 24 އަދި 25 ވަނަ މާއްދާ އާއި ހިލާފުވެއްޖެނަމަ ކީޕަރު ހުރިހިސާބަކުން އިދިކޮޅުޓީމަށް ނުސީދާ ހިލޭޖެހުމެއް ލިބޭނެއެވެ.</a:t>
            </a:r>
            <a:endParaRPr kumimoji="0" lang="dv-MV" sz="4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1"/>
          <p:cNvSpPr>
            <a:spLocks noChangeArrowheads="1"/>
          </p:cNvSpPr>
          <p:nvPr/>
        </p:nvSpPr>
        <p:spPr bwMode="auto">
          <a:xfrm>
            <a:off x="457200" y="1143000"/>
            <a:ext cx="86868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27- އަރިމަތިން ޖަހާ ހިލޭޖެހުން 4 ސިކުންތުގެ ތެރޭގައި ޖަހަންވާނެއެވެ.ނުޖަހައިފިނަމަ އިދިކޮޅު ޓީމަށް ޖެހުންލިބޭނެއެވެ.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28- ކުޅުމުގެތެރޭގައި އެއްކުޅުންތެރިއަކު އަނެއްކުޅުންތެރިކަށް ފިޒިކަލް  ޗާޖެއް ނުވަތަ ކޮންޓެކްޓެއް ނުކުރެވޭނެއެވެ.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29- ލޫސް ބޯޅަ (50 – 50 ) ޓެކްލް އެއްނުކުރެވޭނެއެވެ.(ޓެކްލް ކުރުމަކީ ފުޓްސެލް ޤަވައިދުގައި މަނާކަމެކެވެ.)</a:t>
            </a:r>
            <a:endParaRPr kumimoji="0" lang="en-US" sz="16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dv-MV" sz="28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v Elaaf Normal" pitchFamily="2" charset="0"/>
                <a:ea typeface="Calibri" pitchFamily="34" charset="0"/>
                <a:cs typeface="Mv Elaaf Normal" pitchFamily="2" charset="0"/>
              </a:rPr>
              <a:t>30- މި ޤަވައިދުގައި ނުހިމެނޭ ކަމެއް ދިމާވެއްޖެނަމަ ހައްލުކުރާނީ ޓީމްތަކާއި އިންތިޒާމް ކޮމެތީއާއި ރެފްރީން އަދި ޖަޖުންގެ މަޝްވަރާގެ މަތިންނެވެ.</a:t>
            </a:r>
            <a:endParaRPr kumimoji="0" lang="dv-MV" sz="40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v Elaaf Normal" pitchFamily="2" charset="0"/>
              <a:cs typeface="Mv Elaaf Norma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7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7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39</TotalTime>
  <Words>517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Absy</dc:creator>
  <cp:lastModifiedBy>Ahmed Deep</cp:lastModifiedBy>
  <cp:revision>10</cp:revision>
  <dcterms:created xsi:type="dcterms:W3CDTF">2009-10-13T16:08:02Z</dcterms:created>
  <dcterms:modified xsi:type="dcterms:W3CDTF">2009-10-15T18:13:36Z</dcterms:modified>
</cp:coreProperties>
</file>